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90"/>
  </p:normalViewPr>
  <p:slideViewPr>
    <p:cSldViewPr snapToGrid="0" snapToObjects="1">
      <p:cViewPr varScale="1">
        <p:scale>
          <a:sx n="74" d="100"/>
          <a:sy n="74" d="100"/>
        </p:scale>
        <p:origin x="208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78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016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19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24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49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61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2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285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966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5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11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67AE0-8AA5-894D-AC75-4CA231D220F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13361-F53D-E84D-972E-24C7FC82E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27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AD0CB28-E13A-CF4B-8869-F5EC28A967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9" t="41102" r="11563" b="19507"/>
          <a:stretch/>
        </p:blipFill>
        <p:spPr>
          <a:xfrm>
            <a:off x="1306529" y="2005642"/>
            <a:ext cx="9578943" cy="2846717"/>
          </a:xfrm>
          <a:prstGeom prst="rect">
            <a:avLst/>
          </a:prstGeom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6CE65E-CC41-204C-A662-34F8161A80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982" y="2722775"/>
            <a:ext cx="2376000" cy="141245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3254EAB-78B9-0B43-A6F7-50311970C8AA}"/>
              </a:ext>
            </a:extLst>
          </p:cNvPr>
          <p:cNvSpPr txBox="1"/>
          <p:nvPr/>
        </p:nvSpPr>
        <p:spPr>
          <a:xfrm>
            <a:off x="3652688" y="2690336"/>
            <a:ext cx="48866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500" b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Carbo s’associe aux </a:t>
            </a:r>
            <a:r>
              <a:rPr lang="fr-FR" sz="1500" b="1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VCs</a:t>
            </a:r>
            <a:r>
              <a:rPr lang="fr-FR" sz="1500" b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à mission français MAIF Avenir et 115K (La Banque Postale) pour accélérer la prise de conscience écologique et réduire l’empreinte carbone grâce à la donnée et la pédagogie.</a:t>
            </a:r>
          </a:p>
          <a:p>
            <a:endParaRPr lang="fr-FR" sz="1500" b="1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fr-FR" sz="1500" b="1" i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#ClimateTech#VentureCapital#ImpactInvesting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589829-6231-5576-CD33-5677C2A9B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528" y="2849702"/>
            <a:ext cx="2280987" cy="11585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5DD7925-1568-834D-B527-62C188A8FAD2}"/>
              </a:ext>
            </a:extLst>
          </p:cNvPr>
          <p:cNvSpPr txBox="1"/>
          <p:nvPr/>
        </p:nvSpPr>
        <p:spPr>
          <a:xfrm>
            <a:off x="5977164" y="4516254"/>
            <a:ext cx="48866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500" b="1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www.celsius-avocats.fr</a:t>
            </a:r>
            <a:endParaRPr lang="fr-FR" sz="1500" b="1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8694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46</Words>
  <Application>Microsoft Macintosh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Paul Tecklenburg</dc:creator>
  <cp:lastModifiedBy>Paul Tecklenburg</cp:lastModifiedBy>
  <cp:revision>10</cp:revision>
  <dcterms:created xsi:type="dcterms:W3CDTF">2022-09-22T08:26:50Z</dcterms:created>
  <dcterms:modified xsi:type="dcterms:W3CDTF">2023-02-05T20:40:37Z</dcterms:modified>
</cp:coreProperties>
</file>